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16" r:id="rId10"/>
    <p:sldId id="318" r:id="rId11"/>
    <p:sldId id="321" r:id="rId12"/>
    <p:sldId id="304" r:id="rId13"/>
    <p:sldId id="296" r:id="rId14"/>
    <p:sldId id="302" r:id="rId15"/>
    <p:sldId id="305" r:id="rId16"/>
    <p:sldId id="306" r:id="rId17"/>
    <p:sldId id="311" r:id="rId18"/>
    <p:sldId id="312" r:id="rId19"/>
    <p:sldId id="314" r:id="rId20"/>
    <p:sldId id="279" r:id="rId21"/>
    <p:sldId id="313" r:id="rId22"/>
    <p:sldId id="310" r:id="rId23"/>
    <p:sldId id="308" r:id="rId24"/>
    <p:sldId id="309" r:id="rId25"/>
    <p:sldId id="307" r:id="rId26"/>
    <p:sldId id="292" r:id="rId27"/>
    <p:sldId id="294" r:id="rId28"/>
    <p:sldId id="295" r:id="rId29"/>
    <p:sldId id="298" r:id="rId30"/>
    <p:sldId id="301" r:id="rId31"/>
    <p:sldId id="300" r:id="rId32"/>
    <p:sldId id="303" r:id="rId33"/>
    <p:sldId id="291" r:id="rId34"/>
    <p:sldId id="293" r:id="rId35"/>
    <p:sldId id="288" r:id="rId36"/>
    <p:sldId id="286" r:id="rId37"/>
    <p:sldId id="287" r:id="rId38"/>
    <p:sldId id="289" r:id="rId39"/>
    <p:sldId id="290" r:id="rId40"/>
    <p:sldId id="264" r:id="rId41"/>
    <p:sldId id="263" r:id="rId42"/>
    <p:sldId id="265" r:id="rId43"/>
    <p:sldId id="262" r:id="rId44"/>
    <p:sldId id="267" r:id="rId45"/>
    <p:sldId id="268" r:id="rId46"/>
    <p:sldId id="269" r:id="rId47"/>
    <p:sldId id="271" r:id="rId48"/>
    <p:sldId id="272" r:id="rId49"/>
    <p:sldId id="270" r:id="rId50"/>
    <p:sldId id="273" r:id="rId51"/>
    <p:sldId id="274" r:id="rId52"/>
    <p:sldId id="276" r:id="rId53"/>
    <p:sldId id="277" r:id="rId54"/>
    <p:sldId id="278" r:id="rId55"/>
    <p:sldId id="281" r:id="rId56"/>
    <p:sldId id="280" r:id="rId57"/>
    <p:sldId id="284" r:id="rId58"/>
    <p:sldId id="282" r:id="rId59"/>
    <p:sldId id="283" r:id="rId60"/>
    <p:sldId id="28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36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61.png"/><Relationship Id="rId5" Type="http://schemas.openxmlformats.org/officeDocument/2006/relationships/image" Target="../media/image150.png"/><Relationship Id="rId15" Type="http://schemas.openxmlformats.org/officeDocument/2006/relationships/image" Target="../media/image151.png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49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01.png"/><Relationship Id="rId7" Type="http://schemas.openxmlformats.org/officeDocument/2006/relationships/image" Target="../media/image29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231.png"/><Relationship Id="rId5" Type="http://schemas.openxmlformats.org/officeDocument/2006/relationships/image" Target="../media/image289.png"/><Relationship Id="rId10" Type="http://schemas.openxmlformats.org/officeDocument/2006/relationships/image" Target="../media/image233.png"/><Relationship Id="rId4" Type="http://schemas.openxmlformats.org/officeDocument/2006/relationships/image" Target="../media/image302.png"/><Relationship Id="rId9" Type="http://schemas.openxmlformats.org/officeDocument/2006/relationships/image" Target="../media/image2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2426291-32D3-374F-7B17-C2B1447D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08" y="497996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E6637F4-5628-F610-D746-9CA73350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50272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4713098-96E0-3DBB-6CD7-B1162300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08" y="2041443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C34A5282-4D34-97B2-D077-24161FE6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5147929"/>
            <a:ext cx="1892790" cy="16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1A48EE3C-06EA-6BF9-042F-62C302AB7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174" y="5146500"/>
            <a:ext cx="1894390" cy="16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20E02BA5-5CD6-C5DC-3F64-FB923B16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711117"/>
            <a:ext cx="2434282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5739653" y="675782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CB3AD1-31D9-EDAC-8CDA-CBF49379F027}"/>
              </a:ext>
            </a:extLst>
          </p:cNvPr>
          <p:cNvGrpSpPr/>
          <p:nvPr/>
        </p:nvGrpSpPr>
        <p:grpSpPr>
          <a:xfrm>
            <a:off x="3567952" y="675783"/>
            <a:ext cx="2528048" cy="2327176"/>
            <a:chOff x="4296335" y="2427916"/>
            <a:chExt cx="2528048" cy="232717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8E2D4CF-E846-AFC9-566E-D2FB814A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335" y="2427916"/>
              <a:ext cx="2528048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BFA2B-BC81-E825-1FE4-426251546205}"/>
                </a:ext>
              </a:extLst>
            </p:cNvPr>
            <p:cNvSpPr txBox="1"/>
            <p:nvPr/>
          </p:nvSpPr>
          <p:spPr>
            <a:xfrm>
              <a:off x="5160869" y="278653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1" y="2557424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6671979" y="2916040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11A393-6EFF-683B-AA3E-AA1E8964E2A7}"/>
              </a:ext>
            </a:extLst>
          </p:cNvPr>
          <p:cNvGrpSpPr/>
          <p:nvPr/>
        </p:nvGrpSpPr>
        <p:grpSpPr>
          <a:xfrm>
            <a:off x="3567951" y="2557424"/>
            <a:ext cx="2528048" cy="2327176"/>
            <a:chOff x="1038786" y="3155818"/>
            <a:chExt cx="2528048" cy="232717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D4094D4D-DBD8-1803-D85E-6700D1FA0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786" y="3155818"/>
              <a:ext cx="2528048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B3E6BA-DAF3-41FE-77F3-DE1DC85FE753}"/>
                </a:ext>
              </a:extLst>
            </p:cNvPr>
            <p:cNvSpPr txBox="1"/>
            <p:nvPr/>
          </p:nvSpPr>
          <p:spPr>
            <a:xfrm>
              <a:off x="1969433" y="35305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5739653" y="4439065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703804-F6B4-8EAA-944A-F253AA1E7A1E}"/>
              </a:ext>
            </a:extLst>
          </p:cNvPr>
          <p:cNvGrpSpPr/>
          <p:nvPr/>
        </p:nvGrpSpPr>
        <p:grpSpPr>
          <a:xfrm>
            <a:off x="3567953" y="4439065"/>
            <a:ext cx="2528047" cy="2327176"/>
            <a:chOff x="4324350" y="4319407"/>
            <a:chExt cx="2528047" cy="2327176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4DC7645E-BB56-8B5F-83D1-C658CDE94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4319407"/>
              <a:ext cx="2528047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5160869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4243667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6325723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13704</TotalTime>
  <Words>1147</Words>
  <Application>Microsoft Office PowerPoint</Application>
  <PresentationFormat>Widescreen</PresentationFormat>
  <Paragraphs>344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153</cp:revision>
  <dcterms:created xsi:type="dcterms:W3CDTF">2022-07-26T19:04:22Z</dcterms:created>
  <dcterms:modified xsi:type="dcterms:W3CDTF">2023-04-07T23:43:15Z</dcterms:modified>
</cp:coreProperties>
</file>